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CC8D-E071-4DE8-AA7C-A9C7CA58CDF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3DC6-7E5C-4D8F-A35A-C87436224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6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CC8D-E071-4DE8-AA7C-A9C7CA58CDF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3DC6-7E5C-4D8F-A35A-C87436224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6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CC8D-E071-4DE8-AA7C-A9C7CA58CDF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3DC6-7E5C-4D8F-A35A-C87436224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5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CC8D-E071-4DE8-AA7C-A9C7CA58CDF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3DC6-7E5C-4D8F-A35A-C87436224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3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CC8D-E071-4DE8-AA7C-A9C7CA58CDF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3DC6-7E5C-4D8F-A35A-C87436224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CC8D-E071-4DE8-AA7C-A9C7CA58CDF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3DC6-7E5C-4D8F-A35A-C87436224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5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CC8D-E071-4DE8-AA7C-A9C7CA58CDF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3DC6-7E5C-4D8F-A35A-C87436224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7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CC8D-E071-4DE8-AA7C-A9C7CA58CDF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3DC6-7E5C-4D8F-A35A-C87436224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7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CC8D-E071-4DE8-AA7C-A9C7CA58CDF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3DC6-7E5C-4D8F-A35A-C87436224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6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CC8D-E071-4DE8-AA7C-A9C7CA58CDF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3DC6-7E5C-4D8F-A35A-C87436224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5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8CC8D-E071-4DE8-AA7C-A9C7CA58CDF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3DC6-7E5C-4D8F-A35A-C87436224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8CC8D-E071-4DE8-AA7C-A9C7CA58CDF4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93DC6-7E5C-4D8F-A35A-C87436224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58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28600" y="8382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3200" b="1" i="1" dirty="0" smtClean="0">
                <a:solidFill>
                  <a:srgbClr val="FF0000"/>
                </a:solidFill>
              </a:rPr>
              <a:t>الاحصاء الوصفي – الانحراف المعياري –المرحلة الثانية – تمرين 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214745" y="20574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i="1" dirty="0" smtClean="0">
                <a:solidFill>
                  <a:srgbClr val="FF0000"/>
                </a:solidFill>
              </a:rPr>
              <a:t>تمرين </a:t>
            </a:r>
          </a:p>
          <a:p>
            <a:pPr algn="r" rtl="1"/>
            <a:r>
              <a:rPr lang="ar-IQ" sz="3200" b="1" i="1" dirty="0" smtClean="0">
                <a:solidFill>
                  <a:srgbClr val="FF0000"/>
                </a:solidFill>
              </a:rPr>
              <a:t>احسبي الانحراف المعياري للجدول التالي :</a:t>
            </a:r>
          </a:p>
          <a:p>
            <a:pPr algn="r" rtl="1"/>
            <a:r>
              <a:rPr lang="ar-IQ" sz="3200" b="1" i="1" dirty="0" smtClean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689179"/>
              </p:ext>
            </p:extLst>
          </p:nvPr>
        </p:nvGraphicFramePr>
        <p:xfrm>
          <a:off x="1562100" y="3886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IQ" dirty="0" smtClean="0"/>
                        <a:t>الانفاق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dirty="0" smtClean="0"/>
                        <a:t>2-5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14-17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ar-IQ" dirty="0" smtClean="0"/>
                        <a:t>عدد الاسر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70205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</Words>
  <Application>Microsoft Office PowerPoint</Application>
  <PresentationFormat>عرض على الشاشة (3:4)‏</PresentationFormat>
  <Paragraphs>16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DR.Ahmed Saker 2o1O</cp:lastModifiedBy>
  <cp:revision>2</cp:revision>
  <dcterms:created xsi:type="dcterms:W3CDTF">2020-06-09T06:33:27Z</dcterms:created>
  <dcterms:modified xsi:type="dcterms:W3CDTF">2020-06-09T07:07:46Z</dcterms:modified>
</cp:coreProperties>
</file>